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8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57.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57.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13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57.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89.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57.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5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6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9.png"/><Relationship Id="rId4" Type="http://schemas.openxmlformats.org/officeDocument/2006/relationships/image" Target="../media/image6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6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61.png"/><Relationship Id="rId4" Type="http://schemas.openxmlformats.org/officeDocument/2006/relationships/image" Target="../media/image7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59.png"/><Relationship Id="rId4" Type="http://schemas.openxmlformats.org/officeDocument/2006/relationships/image" Target="../media/image8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6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5.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3.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1.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26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58.png"/><Relationship Id="rId6" Type="http://schemas.openxmlformats.org/officeDocument/2006/relationships/image" Target="../media/image176.png"/><Relationship Id="rId7" Type="http://schemas.openxmlformats.org/officeDocument/2006/relationships/image" Target="../media/image14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11.png"/><Relationship Id="rId4" Type="http://schemas.openxmlformats.org/officeDocument/2006/relationships/image" Target="../media/image128.png"/><Relationship Id="rId9" Type="http://schemas.openxmlformats.org/officeDocument/2006/relationships/image" Target="../media/image125.png"/><Relationship Id="rId5" Type="http://schemas.openxmlformats.org/officeDocument/2006/relationships/image" Target="../media/image113.png"/><Relationship Id="rId6" Type="http://schemas.openxmlformats.org/officeDocument/2006/relationships/image" Target="../media/image117.png"/><Relationship Id="rId7" Type="http://schemas.openxmlformats.org/officeDocument/2006/relationships/image" Target="../media/image122.png"/><Relationship Id="rId8" Type="http://schemas.openxmlformats.org/officeDocument/2006/relationships/image" Target="../media/image133.png"/><Relationship Id="rId11" Type="http://schemas.openxmlformats.org/officeDocument/2006/relationships/image" Target="../media/image135.png"/><Relationship Id="rId10" Type="http://schemas.openxmlformats.org/officeDocument/2006/relationships/image" Target="../media/image119.png"/><Relationship Id="rId13" Type="http://schemas.openxmlformats.org/officeDocument/2006/relationships/image" Target="../media/image120.png"/><Relationship Id="rId12" Type="http://schemas.openxmlformats.org/officeDocument/2006/relationships/image" Target="../media/image130.png"/><Relationship Id="rId15" Type="http://schemas.openxmlformats.org/officeDocument/2006/relationships/image" Target="../media/image138.png"/><Relationship Id="rId14" Type="http://schemas.openxmlformats.org/officeDocument/2006/relationships/image" Target="../media/image132.png"/><Relationship Id="rId17" Type="http://schemas.openxmlformats.org/officeDocument/2006/relationships/image" Target="../media/image124.png"/><Relationship Id="rId16" Type="http://schemas.openxmlformats.org/officeDocument/2006/relationships/image" Target="../media/image146.png"/><Relationship Id="rId19" Type="http://schemas.openxmlformats.org/officeDocument/2006/relationships/image" Target="../media/image140.png"/><Relationship Id="rId18" Type="http://schemas.openxmlformats.org/officeDocument/2006/relationships/image" Target="../media/image14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50.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224.jpg"/><Relationship Id="rId8" Type="http://schemas.openxmlformats.org/officeDocument/2006/relationships/image" Target="../media/image156.jpg"/><Relationship Id="rId11" Type="http://schemas.openxmlformats.org/officeDocument/2006/relationships/hyperlink" Target="http://support.lfenergy.org" TargetMode="External"/><Relationship Id="rId10" Type="http://schemas.openxmlformats.org/officeDocument/2006/relationships/image" Target="../media/image28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08.png"/><Relationship Id="rId7" Type="http://schemas.openxmlformats.org/officeDocument/2006/relationships/image" Target="../media/image2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3.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57.png"/><Relationship Id="rId6" Type="http://schemas.openxmlformats.org/officeDocument/2006/relationships/image" Target="../media/image1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4.png"/><Relationship Id="rId9" Type="http://schemas.openxmlformats.org/officeDocument/2006/relationships/image" Target="../media/image161.png"/><Relationship Id="rId5" Type="http://schemas.openxmlformats.org/officeDocument/2006/relationships/image" Target="../media/image151.png"/><Relationship Id="rId6" Type="http://schemas.openxmlformats.org/officeDocument/2006/relationships/image" Target="../media/image155.png"/><Relationship Id="rId7" Type="http://schemas.openxmlformats.org/officeDocument/2006/relationships/image" Target="../media/image160.png"/><Relationship Id="rId8" Type="http://schemas.openxmlformats.org/officeDocument/2006/relationships/image" Target="../media/image1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8.png"/><Relationship Id="rId5" Type="http://schemas.openxmlformats.org/officeDocument/2006/relationships/hyperlink" Target="mailto:membership@lfenergy.org" TargetMode="External"/><Relationship Id="rId6" Type="http://schemas.openxmlformats.org/officeDocument/2006/relationships/image" Target="../media/image167.png"/><Relationship Id="rId7" Type="http://schemas.openxmlformats.org/officeDocument/2006/relationships/image" Target="../media/image163.png"/><Relationship Id="rId8" Type="http://schemas.openxmlformats.org/officeDocument/2006/relationships/image" Target="../media/image1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29.png"/><Relationship Id="rId4" Type="http://schemas.openxmlformats.org/officeDocument/2006/relationships/image" Target="../media/image139.png"/><Relationship Id="rId5" Type="http://schemas.openxmlformats.org/officeDocument/2006/relationships/image" Target="../media/image141.png"/><Relationship Id="rId6" Type="http://schemas.openxmlformats.org/officeDocument/2006/relationships/image" Target="../media/image143.png"/><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2.png"/><Relationship Id="rId4" Type="http://schemas.openxmlformats.org/officeDocument/2006/relationships/image" Target="../media/image304.png"/><Relationship Id="rId9" Type="http://schemas.openxmlformats.org/officeDocument/2006/relationships/image" Target="../media/image169.png"/><Relationship Id="rId5" Type="http://schemas.openxmlformats.org/officeDocument/2006/relationships/image" Target="../media/image117.png"/><Relationship Id="rId6" Type="http://schemas.openxmlformats.org/officeDocument/2006/relationships/image" Target="../media/image122.png"/><Relationship Id="rId7" Type="http://schemas.openxmlformats.org/officeDocument/2006/relationships/image" Target="../media/image128.png"/><Relationship Id="rId8" Type="http://schemas.openxmlformats.org/officeDocument/2006/relationships/image" Target="../media/image173.png"/><Relationship Id="rId11" Type="http://schemas.openxmlformats.org/officeDocument/2006/relationships/image" Target="../media/image174.png"/><Relationship Id="rId10" Type="http://schemas.openxmlformats.org/officeDocument/2006/relationships/image" Target="../media/image172.png"/><Relationship Id="rId13" Type="http://schemas.openxmlformats.org/officeDocument/2006/relationships/image" Target="../media/image179.png"/><Relationship Id="rId12" Type="http://schemas.openxmlformats.org/officeDocument/2006/relationships/image" Target="../media/image177.png"/><Relationship Id="rId14" Type="http://schemas.openxmlformats.org/officeDocument/2006/relationships/image" Target="../media/image1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84.png"/><Relationship Id="rId4" Type="http://schemas.openxmlformats.org/officeDocument/2006/relationships/image" Target="../media/image178.png"/><Relationship Id="rId5" Type="http://schemas.openxmlformats.org/officeDocument/2006/relationships/image" Target="../media/image191.png"/><Relationship Id="rId6" Type="http://schemas.openxmlformats.org/officeDocument/2006/relationships/image" Target="../media/image181.png"/><Relationship Id="rId7" Type="http://schemas.openxmlformats.org/officeDocument/2006/relationships/image" Target="../media/image1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82.png"/><Relationship Id="rId4" Type="http://schemas.openxmlformats.org/officeDocument/2006/relationships/image" Target="../media/image183.png"/><Relationship Id="rId5" Type="http://schemas.openxmlformats.org/officeDocument/2006/relationships/image" Target="../media/image185.png"/><Relationship Id="rId6" Type="http://schemas.openxmlformats.org/officeDocument/2006/relationships/image" Target="../media/image186.png"/><Relationship Id="rId7" Type="http://schemas.openxmlformats.org/officeDocument/2006/relationships/image" Target="../media/image187.png"/><Relationship Id="rId8" Type="http://schemas.openxmlformats.org/officeDocument/2006/relationships/image" Target="../media/image1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94.png"/><Relationship Id="rId4"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92.png"/><Relationship Id="rId7" Type="http://schemas.openxmlformats.org/officeDocument/2006/relationships/image" Target="../media/image193.png"/><Relationship Id="rId8" Type="http://schemas.openxmlformats.org/officeDocument/2006/relationships/image" Target="../media/image1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99.png"/><Relationship Id="rId4" Type="http://schemas.openxmlformats.org/officeDocument/2006/relationships/image" Target="../media/image195.png"/><Relationship Id="rId5" Type="http://schemas.openxmlformats.org/officeDocument/2006/relationships/image" Target="../media/image1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6.png"/><Relationship Id="rId4" Type="http://schemas.openxmlformats.org/officeDocument/2006/relationships/image" Target="../media/image200.png"/><Relationship Id="rId5" Type="http://schemas.openxmlformats.org/officeDocument/2006/relationships/image" Target="../media/image201.png"/><Relationship Id="rId6" Type="http://schemas.openxmlformats.org/officeDocument/2006/relationships/image" Target="../media/image202.png"/><Relationship Id="rId7" Type="http://schemas.openxmlformats.org/officeDocument/2006/relationships/image" Target="../media/image2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04.png"/><Relationship Id="rId4" Type="http://schemas.openxmlformats.org/officeDocument/2006/relationships/image" Target="../media/image205.png"/><Relationship Id="rId9" Type="http://schemas.openxmlformats.org/officeDocument/2006/relationships/image" Target="../media/image210.png"/><Relationship Id="rId5" Type="http://schemas.openxmlformats.org/officeDocument/2006/relationships/image" Target="../media/image211.png"/><Relationship Id="rId6" Type="http://schemas.openxmlformats.org/officeDocument/2006/relationships/image" Target="../media/image209.png"/><Relationship Id="rId7" Type="http://schemas.openxmlformats.org/officeDocument/2006/relationships/image" Target="../media/image207.png"/><Relationship Id="rId8" Type="http://schemas.openxmlformats.org/officeDocument/2006/relationships/image" Target="../media/image206.png"/><Relationship Id="rId10" Type="http://schemas.openxmlformats.org/officeDocument/2006/relationships/image" Target="../media/image2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13.png"/><Relationship Id="rId4" Type="http://schemas.openxmlformats.org/officeDocument/2006/relationships/image" Target="../media/image255.png"/><Relationship Id="rId5" Type="http://schemas.openxmlformats.org/officeDocument/2006/relationships/image" Target="../media/image215.png"/><Relationship Id="rId6" Type="http://schemas.openxmlformats.org/officeDocument/2006/relationships/image" Target="../media/image179.png"/><Relationship Id="rId7" Type="http://schemas.openxmlformats.org/officeDocument/2006/relationships/image" Target="../media/image216.png"/><Relationship Id="rId8" Type="http://schemas.openxmlformats.org/officeDocument/2006/relationships/image" Target="../media/image1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8.png"/><Relationship Id="rId4" Type="http://schemas.openxmlformats.org/officeDocument/2006/relationships/image" Target="../media/image234.png"/><Relationship Id="rId5" Type="http://schemas.openxmlformats.org/officeDocument/2006/relationships/image" Target="../media/image119.png"/><Relationship Id="rId6" Type="http://schemas.openxmlformats.org/officeDocument/2006/relationships/image" Target="../media/image135.png"/><Relationship Id="rId7" Type="http://schemas.openxmlformats.org/officeDocument/2006/relationships/image" Target="../media/image222.png"/><Relationship Id="rId8" Type="http://schemas.openxmlformats.org/officeDocument/2006/relationships/image" Target="../media/image21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21.png"/><Relationship Id="rId4" Type="http://schemas.openxmlformats.org/officeDocument/2006/relationships/image" Target="../media/image228.png"/><Relationship Id="rId5" Type="http://schemas.openxmlformats.org/officeDocument/2006/relationships/image" Target="../media/image238.png"/><Relationship Id="rId6" Type="http://schemas.openxmlformats.org/officeDocument/2006/relationships/image" Target="../media/image225.png"/><Relationship Id="rId7" Type="http://schemas.openxmlformats.org/officeDocument/2006/relationships/image" Target="../media/image223.png"/><Relationship Id="rId8" Type="http://schemas.openxmlformats.org/officeDocument/2006/relationships/image" Target="../media/image22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27.png"/><Relationship Id="rId4" Type="http://schemas.openxmlformats.org/officeDocument/2006/relationships/image" Target="../media/image239.png"/><Relationship Id="rId5" Type="http://schemas.openxmlformats.org/officeDocument/2006/relationships/image" Target="../media/image18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29.png"/><Relationship Id="rId4" Type="http://schemas.openxmlformats.org/officeDocument/2006/relationships/image" Target="../media/image185.png"/><Relationship Id="rId5" Type="http://schemas.openxmlformats.org/officeDocument/2006/relationships/image" Target="../media/image236.png"/><Relationship Id="rId6" Type="http://schemas.openxmlformats.org/officeDocument/2006/relationships/image" Target="../media/image183.png"/><Relationship Id="rId7" Type="http://schemas.openxmlformats.org/officeDocument/2006/relationships/image" Target="../media/image23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30.png"/><Relationship Id="rId4" Type="http://schemas.openxmlformats.org/officeDocument/2006/relationships/image" Target="../media/image232.png"/><Relationship Id="rId5" Type="http://schemas.openxmlformats.org/officeDocument/2006/relationships/image" Target="../media/image241.png"/><Relationship Id="rId6" Type="http://schemas.openxmlformats.org/officeDocument/2006/relationships/image" Target="../media/image242.png"/><Relationship Id="rId7" Type="http://schemas.openxmlformats.org/officeDocument/2006/relationships/image" Target="../media/image2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45.png"/><Relationship Id="rId4" Type="http://schemas.openxmlformats.org/officeDocument/2006/relationships/image" Target="../media/image235.png"/><Relationship Id="rId5" Type="http://schemas.openxmlformats.org/officeDocument/2006/relationships/image" Target="../media/image2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44.png"/><Relationship Id="rId4" Type="http://schemas.openxmlformats.org/officeDocument/2006/relationships/image" Target="../media/image258.png"/><Relationship Id="rId5" Type="http://schemas.openxmlformats.org/officeDocument/2006/relationships/image" Target="../media/image246.png"/><Relationship Id="rId6" Type="http://schemas.openxmlformats.org/officeDocument/2006/relationships/image" Target="../media/image183.png"/><Relationship Id="rId7" Type="http://schemas.openxmlformats.org/officeDocument/2006/relationships/image" Target="../media/image24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21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47.png"/><Relationship Id="rId4" Type="http://schemas.openxmlformats.org/officeDocument/2006/relationships/image" Target="../media/image279.png"/><Relationship Id="rId5" Type="http://schemas.openxmlformats.org/officeDocument/2006/relationships/image" Target="../media/image24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52.png"/><Relationship Id="rId4" Type="http://schemas.openxmlformats.org/officeDocument/2006/relationships/image" Target="../media/image259.png"/><Relationship Id="rId9" Type="http://schemas.openxmlformats.org/officeDocument/2006/relationships/image" Target="../media/image251.png"/><Relationship Id="rId5" Type="http://schemas.openxmlformats.org/officeDocument/2006/relationships/image" Target="../media/image264.png"/><Relationship Id="rId6" Type="http://schemas.openxmlformats.org/officeDocument/2006/relationships/image" Target="../media/image257.png"/><Relationship Id="rId7" Type="http://schemas.openxmlformats.org/officeDocument/2006/relationships/image" Target="../media/image261.png"/><Relationship Id="rId8" Type="http://schemas.openxmlformats.org/officeDocument/2006/relationships/image" Target="../media/image256.png"/><Relationship Id="rId11" Type="http://schemas.openxmlformats.org/officeDocument/2006/relationships/image" Target="../media/image263.png"/><Relationship Id="rId10" Type="http://schemas.openxmlformats.org/officeDocument/2006/relationships/image" Target="../media/image25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65.png"/><Relationship Id="rId4" Type="http://schemas.openxmlformats.org/officeDocument/2006/relationships/image" Target="../media/image276.png"/><Relationship Id="rId5" Type="http://schemas.openxmlformats.org/officeDocument/2006/relationships/image" Target="../media/image2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68.png"/><Relationship Id="rId4" Type="http://schemas.openxmlformats.org/officeDocument/2006/relationships/image" Target="../media/image267.png"/><Relationship Id="rId5" Type="http://schemas.openxmlformats.org/officeDocument/2006/relationships/image" Target="../media/image262.png"/><Relationship Id="rId6" Type="http://schemas.openxmlformats.org/officeDocument/2006/relationships/image" Target="../media/image2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6.png"/><Relationship Id="rId4" Type="http://schemas.openxmlformats.org/officeDocument/2006/relationships/image" Target="../media/image271.png"/><Relationship Id="rId5" Type="http://schemas.openxmlformats.org/officeDocument/2006/relationships/image" Target="../media/image2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70.png"/><Relationship Id="rId4" Type="http://schemas.openxmlformats.org/officeDocument/2006/relationships/image" Target="../media/image274.png"/><Relationship Id="rId9" Type="http://schemas.openxmlformats.org/officeDocument/2006/relationships/image" Target="../media/image278.png"/><Relationship Id="rId5" Type="http://schemas.openxmlformats.org/officeDocument/2006/relationships/image" Target="../media/image185.png"/><Relationship Id="rId6" Type="http://schemas.openxmlformats.org/officeDocument/2006/relationships/image" Target="../media/image284.png"/><Relationship Id="rId7" Type="http://schemas.openxmlformats.org/officeDocument/2006/relationships/image" Target="../media/image292.png"/><Relationship Id="rId8" Type="http://schemas.openxmlformats.org/officeDocument/2006/relationships/image" Target="../media/image273.png"/><Relationship Id="rId11" Type="http://schemas.openxmlformats.org/officeDocument/2006/relationships/image" Target="../media/image295.png"/><Relationship Id="rId10" Type="http://schemas.openxmlformats.org/officeDocument/2006/relationships/image" Target="../media/image27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83.png"/><Relationship Id="rId4" Type="http://schemas.openxmlformats.org/officeDocument/2006/relationships/image" Target="../media/image282.png"/><Relationship Id="rId5" Type="http://schemas.openxmlformats.org/officeDocument/2006/relationships/image" Target="../media/image1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77.png"/><Relationship Id="rId4" Type="http://schemas.openxmlformats.org/officeDocument/2006/relationships/image" Target="../media/image286.png"/><Relationship Id="rId9" Type="http://schemas.openxmlformats.org/officeDocument/2006/relationships/image" Target="../media/image281.png"/><Relationship Id="rId5" Type="http://schemas.openxmlformats.org/officeDocument/2006/relationships/image" Target="../media/image181.png"/><Relationship Id="rId6" Type="http://schemas.openxmlformats.org/officeDocument/2006/relationships/image" Target="../media/image280.png"/><Relationship Id="rId7" Type="http://schemas.openxmlformats.org/officeDocument/2006/relationships/image" Target="../media/image191.png"/><Relationship Id="rId8" Type="http://schemas.openxmlformats.org/officeDocument/2006/relationships/image" Target="../media/image30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85.png"/><Relationship Id="rId4" Type="http://schemas.openxmlformats.org/officeDocument/2006/relationships/image" Target="../media/image287.png"/><Relationship Id="rId9" Type="http://schemas.openxmlformats.org/officeDocument/2006/relationships/image" Target="../media/image311.png"/><Relationship Id="rId5" Type="http://schemas.openxmlformats.org/officeDocument/2006/relationships/image" Target="../media/image183.png"/><Relationship Id="rId6" Type="http://schemas.openxmlformats.org/officeDocument/2006/relationships/image" Target="../media/image291.png"/><Relationship Id="rId7" Type="http://schemas.openxmlformats.org/officeDocument/2006/relationships/image" Target="../media/image288.png"/><Relationship Id="rId8" Type="http://schemas.openxmlformats.org/officeDocument/2006/relationships/image" Target="../media/image307.png"/><Relationship Id="rId11" Type="http://schemas.openxmlformats.org/officeDocument/2006/relationships/image" Target="../media/image302.png"/><Relationship Id="rId10" Type="http://schemas.openxmlformats.org/officeDocument/2006/relationships/image" Target="../media/image30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25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96.png"/><Relationship Id="rId4" Type="http://schemas.openxmlformats.org/officeDocument/2006/relationships/image" Target="../media/image298.png"/><Relationship Id="rId9" Type="http://schemas.openxmlformats.org/officeDocument/2006/relationships/image" Target="../media/image297.png"/><Relationship Id="rId5" Type="http://schemas.openxmlformats.org/officeDocument/2006/relationships/image" Target="../media/image202.png"/><Relationship Id="rId6" Type="http://schemas.openxmlformats.org/officeDocument/2006/relationships/image" Target="../media/image299.png"/><Relationship Id="rId7" Type="http://schemas.openxmlformats.org/officeDocument/2006/relationships/image" Target="../media/image294.png"/><Relationship Id="rId8" Type="http://schemas.openxmlformats.org/officeDocument/2006/relationships/image" Target="../media/image30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293.png"/><Relationship Id="rId4" Type="http://schemas.openxmlformats.org/officeDocument/2006/relationships/image" Target="../media/image202.png"/><Relationship Id="rId5" Type="http://schemas.openxmlformats.org/officeDocument/2006/relationships/image" Target="../media/image299.png"/><Relationship Id="rId6" Type="http://schemas.openxmlformats.org/officeDocument/2006/relationships/image" Target="../media/image3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10.png"/><Relationship Id="rId4" Type="http://schemas.openxmlformats.org/officeDocument/2006/relationships/image" Target="../media/image2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00.png"/><Relationship Id="rId4" Type="http://schemas.openxmlformats.org/officeDocument/2006/relationships/image" Target="../media/image314.png"/><Relationship Id="rId5" Type="http://schemas.openxmlformats.org/officeDocument/2006/relationships/image" Target="../media/image19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6.png"/><Relationship Id="rId4" Type="http://schemas.openxmlformats.org/officeDocument/2006/relationships/image" Target="../media/image312.png"/><Relationship Id="rId5" Type="http://schemas.openxmlformats.org/officeDocument/2006/relationships/image" Target="../media/image177.png"/><Relationship Id="rId6" Type="http://schemas.openxmlformats.org/officeDocument/2006/relationships/image" Target="../media/image305.png"/><Relationship Id="rId7" Type="http://schemas.openxmlformats.org/officeDocument/2006/relationships/image" Target="../media/image3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2.png"/><Relationship Id="rId5" Type="http://schemas.openxmlformats.org/officeDocument/2006/relationships/image" Target="../media/image148.png"/><Relationship Id="rId6" Type="http://schemas.openxmlformats.org/officeDocument/2006/relationships/image" Target="../media/image15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